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LUK SA-AADJIT" initials="SS" lastIdx="1" clrIdx="0">
    <p:extLst>
      <p:ext uri="{19B8F6BF-5375-455C-9EA6-DF929625EA0E}">
        <p15:presenceInfo xmlns:p15="http://schemas.microsoft.com/office/powerpoint/2012/main" userId="S-1-5-21-916336589-651864550-3890246460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18T08:59:18.358" idx="1">
    <p:pos x="7262" y="461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2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0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5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84A3D6-73BB-41F9-B405-3AD5255391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D1E695-2863-41B1-B5E7-07CDC021A5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5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4EB80DA-9216-4520-BFDD-AAC56FC4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9288" y="2962656"/>
            <a:ext cx="3921755" cy="378237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46406E9-4408-4BB7-87E0-2AC4F0AD8313}"/>
              </a:ext>
            </a:extLst>
          </p:cNvPr>
          <p:cNvSpPr/>
          <p:nvPr/>
        </p:nvSpPr>
        <p:spPr>
          <a:xfrm>
            <a:off x="539497" y="329184"/>
            <a:ext cx="11253216" cy="30998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ระบบสำรวจความต้องการวัสดุ อุปกรณ์ สำนักงานและการบริหารครุภัณฑ์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7081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551D10-A6FE-488E-ACAA-8BC0C3AEA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16" y="470263"/>
            <a:ext cx="9555403" cy="5536883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6B0D8-5397-4123-9EB9-89A551A77C64}"/>
              </a:ext>
            </a:extLst>
          </p:cNvPr>
          <p:cNvCxnSpPr/>
          <p:nvPr/>
        </p:nvCxnSpPr>
        <p:spPr>
          <a:xfrm>
            <a:off x="3357154" y="627017"/>
            <a:ext cx="1410789" cy="86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84A6D-83BE-4C44-AA6F-9DA438AAC706}"/>
              </a:ext>
            </a:extLst>
          </p:cNvPr>
          <p:cNvSpPr/>
          <p:nvPr/>
        </p:nvSpPr>
        <p:spPr>
          <a:xfrm>
            <a:off x="4767943" y="1345474"/>
            <a:ext cx="3108960" cy="8621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ขั้นตอนที่ 1 เข้า</a:t>
            </a:r>
            <a:r>
              <a:rPr lang="th-TH" sz="2000" b="1" dirty="0" err="1"/>
              <a:t>ลิ้ง</a:t>
            </a:r>
            <a:r>
              <a:rPr lang="en-US" dirty="0"/>
              <a:t>https://cmu.to/itemreq</a:t>
            </a:r>
          </a:p>
        </p:txBody>
      </p:sp>
      <p:pic>
        <p:nvPicPr>
          <p:cNvPr id="13" name="picture 147">
            <a:extLst>
              <a:ext uri="{FF2B5EF4-FFF2-40B4-BE49-F238E27FC236}">
                <a16:creationId xmlns:a16="http://schemas.microsoft.com/office/drawing/2014/main" id="{3B1F4ABD-7149-4C3B-9875-FC0BE9BF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-130597" y="-224688"/>
            <a:ext cx="1713855" cy="17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9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1FEB5-3681-48FF-9D0C-D57A37CF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0" y="404949"/>
            <a:ext cx="10026686" cy="564342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0AA780-52A7-4407-BACC-8538C6D1A825}"/>
              </a:ext>
            </a:extLst>
          </p:cNvPr>
          <p:cNvCxnSpPr/>
          <p:nvPr/>
        </p:nvCxnSpPr>
        <p:spPr>
          <a:xfrm>
            <a:off x="1541417" y="953589"/>
            <a:ext cx="3474720" cy="37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9A1253-BBDB-4CFB-AD39-2DC2194D3366}"/>
              </a:ext>
            </a:extLst>
          </p:cNvPr>
          <p:cNvSpPr/>
          <p:nvPr/>
        </p:nvSpPr>
        <p:spPr>
          <a:xfrm>
            <a:off x="5016137" y="888274"/>
            <a:ext cx="3331028" cy="992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ตรวจสอบข้อมูลรายการพัสดุ</a:t>
            </a:r>
            <a:endParaRPr lang="en-US" sz="2000" b="1" dirty="0"/>
          </a:p>
        </p:txBody>
      </p:sp>
      <p:pic>
        <p:nvPicPr>
          <p:cNvPr id="6" name="picture 146">
            <a:extLst>
              <a:ext uri="{FF2B5EF4-FFF2-40B4-BE49-F238E27FC236}">
                <a16:creationId xmlns:a16="http://schemas.microsoft.com/office/drawing/2014/main" id="{9C2E065E-1671-4739-8CEE-207F4E21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-34018" y="0"/>
            <a:ext cx="1575435" cy="15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4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BB3E0-FA4D-45DB-921A-E927A0E6E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3" y="653143"/>
            <a:ext cx="10394712" cy="536141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638868-85B0-4631-AF78-197FB226189C}"/>
              </a:ext>
            </a:extLst>
          </p:cNvPr>
          <p:cNvCxnSpPr/>
          <p:nvPr/>
        </p:nvCxnSpPr>
        <p:spPr>
          <a:xfrm>
            <a:off x="1293223" y="1515291"/>
            <a:ext cx="4702628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D1437B-6013-4E08-BEA9-FC5DEAEFA805}"/>
              </a:ext>
            </a:extLst>
          </p:cNvPr>
          <p:cNvSpPr/>
          <p:nvPr/>
        </p:nvSpPr>
        <p:spPr>
          <a:xfrm>
            <a:off x="6253299" y="1502229"/>
            <a:ext cx="3178084" cy="10842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ทำรายการคำขอ</a:t>
            </a:r>
            <a:endParaRPr lang="en-US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332E23-353E-4F7D-9ABB-D976470F0E89}"/>
              </a:ext>
            </a:extLst>
          </p:cNvPr>
          <p:cNvSpPr/>
          <p:nvPr/>
        </p:nvSpPr>
        <p:spPr>
          <a:xfrm>
            <a:off x="587829" y="1293223"/>
            <a:ext cx="447946" cy="3526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66CFA8-D46C-42BB-B4AA-F84531049AD3}"/>
              </a:ext>
            </a:extLst>
          </p:cNvPr>
          <p:cNvSpPr/>
          <p:nvPr/>
        </p:nvSpPr>
        <p:spPr>
          <a:xfrm>
            <a:off x="10067109" y="975360"/>
            <a:ext cx="447946" cy="3526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0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722A46-47F9-4DB2-80D9-1B195CA72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1" y="1097280"/>
            <a:ext cx="9598769" cy="50796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A8CA2-2F82-4EB3-B9E0-E429F9D0FFA5}"/>
              </a:ext>
            </a:extLst>
          </p:cNvPr>
          <p:cNvSpPr/>
          <p:nvPr/>
        </p:nvSpPr>
        <p:spPr>
          <a:xfrm>
            <a:off x="6356219" y="704088"/>
            <a:ext cx="2502408" cy="667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เลือกว่าจะสั่งจากหน่วยงานหรือบุคคล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F467B3-AAE3-4AFF-BF41-BFD4760D1C07}"/>
              </a:ext>
            </a:extLst>
          </p:cNvPr>
          <p:cNvSpPr/>
          <p:nvPr/>
        </p:nvSpPr>
        <p:spPr>
          <a:xfrm>
            <a:off x="7287768" y="1371600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A99DD-6ECF-464B-83AA-89DA374730B0}"/>
              </a:ext>
            </a:extLst>
          </p:cNvPr>
          <p:cNvCxnSpPr/>
          <p:nvPr/>
        </p:nvCxnSpPr>
        <p:spPr>
          <a:xfrm>
            <a:off x="6729984" y="1371600"/>
            <a:ext cx="0" cy="38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32C075-87B3-459C-A8C6-E0BB033972EC}"/>
              </a:ext>
            </a:extLst>
          </p:cNvPr>
          <p:cNvCxnSpPr/>
          <p:nvPr/>
        </p:nvCxnSpPr>
        <p:spPr>
          <a:xfrm>
            <a:off x="8391144" y="1371600"/>
            <a:ext cx="0" cy="38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91BCA6A-E288-4A48-93EB-09E22E5F6609}"/>
              </a:ext>
            </a:extLst>
          </p:cNvPr>
          <p:cNvSpPr/>
          <p:nvPr/>
        </p:nvSpPr>
        <p:spPr>
          <a:xfrm>
            <a:off x="8180832" y="2612136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A23C84-55C3-456E-8F2D-57DC9171A092}"/>
              </a:ext>
            </a:extLst>
          </p:cNvPr>
          <p:cNvSpPr/>
          <p:nvPr/>
        </p:nvSpPr>
        <p:spPr>
          <a:xfrm>
            <a:off x="8703179" y="2470404"/>
            <a:ext cx="2502408" cy="667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กด </a:t>
            </a:r>
            <a:r>
              <a:rPr lang="en-US" dirty="0"/>
              <a:t>NEW</a:t>
            </a:r>
            <a:r>
              <a:rPr lang="th-TH" dirty="0"/>
              <a:t> เพื่อเข้าสั่งวัสดุ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9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068B-1CA6-483E-82C0-89E3FF1D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B16878-A9D8-4126-B94F-617D8124A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94" y="1846263"/>
            <a:ext cx="7588938" cy="4022725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83B66F-E268-4261-B645-683A3A616C0A}"/>
              </a:ext>
            </a:extLst>
          </p:cNvPr>
          <p:cNvSpPr/>
          <p:nvPr/>
        </p:nvSpPr>
        <p:spPr>
          <a:xfrm>
            <a:off x="8080248" y="2420112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C89B38-E722-4097-86EE-57EAD3834228}"/>
              </a:ext>
            </a:extLst>
          </p:cNvPr>
          <p:cNvSpPr/>
          <p:nvPr/>
        </p:nvSpPr>
        <p:spPr>
          <a:xfrm>
            <a:off x="8778239" y="2280121"/>
            <a:ext cx="2359153" cy="6640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เลือกรายการวัสดุที่ต้องการ</a:t>
            </a:r>
            <a:endParaRPr lang="en-US" sz="20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E7A429-4DA2-4852-8BFA-8652D6B34965}"/>
              </a:ext>
            </a:extLst>
          </p:cNvPr>
          <p:cNvCxnSpPr/>
          <p:nvPr/>
        </p:nvCxnSpPr>
        <p:spPr>
          <a:xfrm>
            <a:off x="8302752" y="2804160"/>
            <a:ext cx="0" cy="158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6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5CA9-892F-4668-A937-233213D7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609ECE-4F1D-4D47-B0DE-296F9AF36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46" y="1822577"/>
            <a:ext cx="8213211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D00ECF-1C94-4BDA-A490-6C8571313FCA}"/>
              </a:ext>
            </a:extLst>
          </p:cNvPr>
          <p:cNvSpPr/>
          <p:nvPr/>
        </p:nvSpPr>
        <p:spPr>
          <a:xfrm>
            <a:off x="6297168" y="3429000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40020-CC7B-457B-B343-953DD3850B0E}"/>
              </a:ext>
            </a:extLst>
          </p:cNvPr>
          <p:cNvSpPr/>
          <p:nvPr/>
        </p:nvSpPr>
        <p:spPr>
          <a:xfrm>
            <a:off x="6297168" y="4662991"/>
            <a:ext cx="3614928" cy="6640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ระบุจำนวนโดยดูหน่วยได้จาก </a:t>
            </a:r>
            <a:endParaRPr lang="en-US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BF6F2A-2EDD-4291-92E5-823DE49DFBF6}"/>
              </a:ext>
            </a:extLst>
          </p:cNvPr>
          <p:cNvSpPr/>
          <p:nvPr/>
        </p:nvSpPr>
        <p:spPr>
          <a:xfrm>
            <a:off x="7338060" y="3998246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C57D9B-AF0E-45D8-9D4E-19FCA171BCC4}"/>
              </a:ext>
            </a:extLst>
          </p:cNvPr>
          <p:cNvSpPr/>
          <p:nvPr/>
        </p:nvSpPr>
        <p:spPr>
          <a:xfrm>
            <a:off x="9246108" y="4802981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3A302E-0934-4EC7-BD61-ECB62E29CC09}"/>
              </a:ext>
            </a:extLst>
          </p:cNvPr>
          <p:cNvSpPr/>
          <p:nvPr/>
        </p:nvSpPr>
        <p:spPr>
          <a:xfrm>
            <a:off x="10202605" y="1690688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D03E8A-4D8F-41A8-AA25-5AA616AF42EE}"/>
              </a:ext>
            </a:extLst>
          </p:cNvPr>
          <p:cNvSpPr/>
          <p:nvPr/>
        </p:nvSpPr>
        <p:spPr>
          <a:xfrm>
            <a:off x="9500616" y="2167693"/>
            <a:ext cx="1853184" cy="6640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กด </a:t>
            </a:r>
            <a:r>
              <a:rPr lang="en-US" sz="2000" b="1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157473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A587-8966-4A64-BC86-3EEC7C44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E71DA-AE4A-4DEA-B985-95EC594A4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56" y="1846263"/>
            <a:ext cx="7631813" cy="4022725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039008-0433-448F-9E6B-F90F69866BE2}"/>
              </a:ext>
            </a:extLst>
          </p:cNvPr>
          <p:cNvSpPr/>
          <p:nvPr/>
        </p:nvSpPr>
        <p:spPr>
          <a:xfrm>
            <a:off x="9637776" y="3337265"/>
            <a:ext cx="1853184" cy="9604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หากต้องการเพิ่มรายการวัสดุกด </a:t>
            </a:r>
            <a:r>
              <a:rPr lang="en-US" sz="2000" b="1" dirty="0"/>
              <a:t>NEW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CDB1BC-77A6-4CE0-AD9A-C577253A5610}"/>
              </a:ext>
            </a:extLst>
          </p:cNvPr>
          <p:cNvSpPr/>
          <p:nvPr/>
        </p:nvSpPr>
        <p:spPr>
          <a:xfrm>
            <a:off x="9491472" y="4001294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2AB59E-FB50-4118-B1D7-A95E36A949BE}"/>
              </a:ext>
            </a:extLst>
          </p:cNvPr>
          <p:cNvSpPr/>
          <p:nvPr/>
        </p:nvSpPr>
        <p:spPr>
          <a:xfrm>
            <a:off x="6708648" y="5170828"/>
            <a:ext cx="1853184" cy="9604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เมื่อได้รายการวัสดุตามที่ต้องการแล้วให้กดยืนยัน</a:t>
            </a:r>
            <a:endParaRPr lang="en-US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D266D-F3B9-450A-85D9-6685269C34C4}"/>
              </a:ext>
            </a:extLst>
          </p:cNvPr>
          <p:cNvSpPr/>
          <p:nvPr/>
        </p:nvSpPr>
        <p:spPr>
          <a:xfrm>
            <a:off x="8561832" y="4889270"/>
            <a:ext cx="420624" cy="384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7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0A38-1DEB-47BD-9093-1D54907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56" y="25688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หากไม่มีรายการวัสดุที่ต้องการ ต้องการเพิ่มเติมรายการ                         หรือมีข้อสงสัยในรายการ ติดต่อกลับได้ที่ น้องฟินดีครับ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74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2950</TotalTime>
  <Words>105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Angsana New</vt:lpstr>
      <vt:lpstr>Calibri</vt:lpstr>
      <vt:lpstr>Calibri Light</vt:lpstr>
      <vt:lpstr>Cordia New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หากไม่มีรายการวัสดุที่ต้องการ ต้องการเพิ่มเติมรายการ                         หรือมีข้อสงสัยในรายการ ติดต่อกลับได้ที่ น้องฟินดีครับ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ระบบขอวัสดุ - งานพัสดุ</dc:title>
  <dc:creator>SOMLUK SA-AADJIT</dc:creator>
  <cp:lastModifiedBy>SOMLUK SA-AADJIT</cp:lastModifiedBy>
  <cp:revision>12</cp:revision>
  <dcterms:created xsi:type="dcterms:W3CDTF">2023-12-18T02:06:14Z</dcterms:created>
  <dcterms:modified xsi:type="dcterms:W3CDTF">2023-12-20T04:44:41Z</dcterms:modified>
</cp:coreProperties>
</file>